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9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1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5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8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4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9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8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55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9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4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95002-E068-4468-9F0A-D04F8E5D2557}" type="datetimeFigureOut">
              <a:rPr lang="en-US" smtClean="0"/>
              <a:t>10/1/2018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6B593-AF8E-46D5-8F0A-191453DBF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8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5073" y="0"/>
            <a:ext cx="10515600" cy="16150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AcadMtavr" pitchFamily="2" charset="0"/>
              </a:rPr>
              <a:t>m</a:t>
            </a:r>
            <a:r>
              <a:rPr lang="en-US" sz="2400" b="1" dirty="0" err="1" smtClean="0">
                <a:latin typeface="AcadMtavr" pitchFamily="2" charset="0"/>
              </a:rPr>
              <a:t>uzeumis</a:t>
            </a:r>
            <a:r>
              <a:rPr lang="en-US" sz="2400" b="1" dirty="0" smtClean="0">
                <a:latin typeface="AcadMtavr" pitchFamily="2" charset="0"/>
              </a:rPr>
              <a:t> II da III </a:t>
            </a:r>
            <a:r>
              <a:rPr lang="en-US" sz="2400" b="1" dirty="0" err="1" smtClean="0">
                <a:latin typeface="AcadMtavr" pitchFamily="2" charset="0"/>
              </a:rPr>
              <a:t>sarTulebis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terasebze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arsebul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TargebSi</a:t>
            </a:r>
            <a:r>
              <a:rPr lang="en-US" sz="2400" b="1" dirty="0" smtClean="0">
                <a:latin typeface="AcadMtavr" pitchFamily="2" charset="0"/>
              </a:rPr>
              <a:t>, </a:t>
            </a:r>
            <a:r>
              <a:rPr lang="en-US" sz="2400" b="1" dirty="0" err="1" smtClean="0">
                <a:latin typeface="AcadMtavr" pitchFamily="2" charset="0"/>
              </a:rPr>
              <a:t>mcenareebis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gaxarebis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mizniT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unda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iqnas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Setanili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Semdegi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parametrebis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mqone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niadagis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noyieri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nazavi</a:t>
            </a:r>
            <a:r>
              <a:rPr lang="en-US" sz="2400" b="1" dirty="0" smtClean="0">
                <a:latin typeface="AcadMtavr" pitchFamily="2" charset="0"/>
              </a:rPr>
              <a:t>:</a:t>
            </a:r>
            <a:endParaRPr lang="en-US" sz="1800" b="1" dirty="0">
              <a:latin typeface="AcadNusx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844" t="32545" r="23734" b="19813"/>
          <a:stretch/>
        </p:blipFill>
        <p:spPr>
          <a:xfrm>
            <a:off x="1150490" y="1783909"/>
            <a:ext cx="9724766" cy="470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0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073" y="1"/>
            <a:ext cx="10515600" cy="1745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AcadMtavr" pitchFamily="2" charset="0"/>
              </a:rPr>
              <a:t>b</a:t>
            </a:r>
            <a:r>
              <a:rPr lang="en-US" sz="2400" b="1" dirty="0" err="1" smtClean="0">
                <a:latin typeface="AcadMtavr" pitchFamily="2" charset="0"/>
              </a:rPr>
              <a:t>alaxis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safarisa</a:t>
            </a:r>
            <a:r>
              <a:rPr lang="en-US" sz="2400" b="1" dirty="0" smtClean="0">
                <a:latin typeface="AcadMtavr" pitchFamily="2" charset="0"/>
              </a:rPr>
              <a:t> da </a:t>
            </a:r>
            <a:r>
              <a:rPr lang="en-US" sz="2400" b="1" dirty="0" err="1" smtClean="0">
                <a:latin typeface="AcadMtavr" pitchFamily="2" charset="0"/>
              </a:rPr>
              <a:t>darguli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mcenareebis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gaxarebis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mizniT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TargebSi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polieTilenis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mfrqvevanebis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gamoyenebiT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unda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moewyos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sarwyavi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qseli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romelic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srulad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dafaravs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gamwvanebul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teritorias</a:t>
            </a:r>
            <a:endParaRPr lang="en-US" sz="1800" b="1" dirty="0">
              <a:latin typeface="AcadNusx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1" y="5023263"/>
            <a:ext cx="10515600" cy="13419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AcadMtavr" pitchFamily="2" charset="0"/>
              </a:rPr>
              <a:t>a</a:t>
            </a:r>
            <a:r>
              <a:rPr lang="en-US" sz="2400" b="1" dirty="0" err="1" smtClean="0">
                <a:latin typeface="AcadMtavr" pitchFamily="2" charset="0"/>
              </a:rPr>
              <a:t>seve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damatebiT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unda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dayendes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swrafi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mierTebis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kvanZebi</a:t>
            </a:r>
            <a:r>
              <a:rPr lang="en-US" sz="2400" b="1" dirty="0" smtClean="0">
                <a:latin typeface="AcadMtavr" pitchFamily="2" charset="0"/>
              </a:rPr>
              <a:t>, </a:t>
            </a:r>
            <a:r>
              <a:rPr lang="en-US" sz="2400" b="1" dirty="0" err="1" smtClean="0">
                <a:latin typeface="AcadMtavr" pitchFamily="2" charset="0"/>
              </a:rPr>
              <a:t>sarwyavi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qselis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yvela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seqcias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unda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gaaCndes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damoukidebeli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ventilebi</a:t>
            </a:r>
            <a:endParaRPr lang="en-US" sz="1800" b="1" dirty="0">
              <a:latin typeface="AcadNusx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15" t="28734" r="50325" b="30553"/>
          <a:stretch/>
        </p:blipFill>
        <p:spPr>
          <a:xfrm>
            <a:off x="755073" y="1793174"/>
            <a:ext cx="4975713" cy="3230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34" t="19379" r="51397" b="33498"/>
          <a:stretch/>
        </p:blipFill>
        <p:spPr>
          <a:xfrm>
            <a:off x="5754580" y="1793174"/>
            <a:ext cx="5628904" cy="323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5073" y="1"/>
            <a:ext cx="10515600" cy="878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AcadMtavr" pitchFamily="2" charset="0"/>
              </a:rPr>
              <a:t>terasebze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arsebul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TargebSi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asimetriulad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unda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dairgos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sxva</a:t>
            </a:r>
            <a:r>
              <a:rPr lang="en-US" sz="2400" b="1" dirty="0" smtClean="0">
                <a:latin typeface="AcadMtavr" pitchFamily="2" charset="0"/>
              </a:rPr>
              <a:t> da </a:t>
            </a:r>
            <a:r>
              <a:rPr lang="en-US" sz="2400" b="1" dirty="0" err="1" smtClean="0">
                <a:latin typeface="AcadMtavr" pitchFamily="2" charset="0"/>
              </a:rPr>
              <a:t>sxva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zomis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mwvane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feris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tuias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kompaqturi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buCqebi</a:t>
            </a:r>
            <a:endParaRPr lang="en-US" sz="1800" b="1" dirty="0">
              <a:latin typeface="AcadNusx" pitchFamily="2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23336" t="41002" r="58539" b="29953"/>
          <a:stretch/>
        </p:blipFill>
        <p:spPr bwMode="auto">
          <a:xfrm>
            <a:off x="1460663" y="1134836"/>
            <a:ext cx="3111337" cy="2522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006" t="33412" r="61624" b="39908"/>
          <a:stretch/>
        </p:blipFill>
        <p:spPr>
          <a:xfrm>
            <a:off x="7410768" y="1134835"/>
            <a:ext cx="2080461" cy="252276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57992" y="3711545"/>
            <a:ext cx="10515600" cy="52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cadMtavr" pitchFamily="2" charset="0"/>
              </a:rPr>
              <a:t>d</a:t>
            </a:r>
            <a:r>
              <a:rPr lang="en-US" sz="2400" b="1" dirty="0" smtClean="0">
                <a:latin typeface="AcadMtavr" pitchFamily="2" charset="0"/>
              </a:rPr>
              <a:t>a </a:t>
            </a:r>
            <a:r>
              <a:rPr lang="en-US" sz="2400" b="1" dirty="0" err="1" smtClean="0">
                <a:latin typeface="AcadMtavr" pitchFamily="2" charset="0"/>
              </a:rPr>
              <a:t>moewyos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balaxis</a:t>
            </a:r>
            <a:r>
              <a:rPr lang="en-US" sz="2400" b="1" dirty="0" smtClean="0">
                <a:latin typeface="AcadMtavr" pitchFamily="2" charset="0"/>
              </a:rPr>
              <a:t> safari</a:t>
            </a:r>
            <a:endParaRPr lang="en-US" sz="1800" b="1" dirty="0">
              <a:latin typeface="AcadNusx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993" t="24577" r="44870" b="38869"/>
          <a:stretch/>
        </p:blipFill>
        <p:spPr>
          <a:xfrm>
            <a:off x="1460663" y="4347611"/>
            <a:ext cx="4405746" cy="2505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7921" t="31506" r="52761" b="32113"/>
          <a:stretch/>
        </p:blipFill>
        <p:spPr>
          <a:xfrm>
            <a:off x="7672449" y="4347611"/>
            <a:ext cx="3598224" cy="25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24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5073" y="1"/>
            <a:ext cx="10515600" cy="106877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AcadMtavr" pitchFamily="2" charset="0"/>
              </a:rPr>
              <a:t>SemdgomSi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fasadidan</a:t>
            </a:r>
            <a:r>
              <a:rPr lang="en-US" sz="2400" b="1" dirty="0" smtClean="0">
                <a:latin typeface="AcadMtavr" pitchFamily="2" charset="0"/>
              </a:rPr>
              <a:t> da </a:t>
            </a:r>
            <a:r>
              <a:rPr lang="en-US" sz="2400" b="1" dirty="0" err="1" smtClean="0">
                <a:latin typeface="AcadMtavr" pitchFamily="2" charset="0"/>
              </a:rPr>
              <a:t>jebirebidan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gadmokidebis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mizniT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jgufurad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unda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dairgos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sxva</a:t>
            </a:r>
            <a:r>
              <a:rPr lang="en-US" sz="2400" b="1" dirty="0" smtClean="0">
                <a:latin typeface="AcadMtavr" pitchFamily="2" charset="0"/>
              </a:rPr>
              <a:t> da </a:t>
            </a:r>
            <a:r>
              <a:rPr lang="en-US" sz="2400" b="1" dirty="0" err="1" smtClean="0">
                <a:latin typeface="AcadMtavr" pitchFamily="2" charset="0"/>
              </a:rPr>
              <a:t>sxva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jiSis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mxviara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mcenareebi</a:t>
            </a:r>
            <a:r>
              <a:rPr lang="en-US" sz="2400" b="1" dirty="0" smtClean="0">
                <a:latin typeface="AcadMtavr" pitchFamily="2" charset="0"/>
              </a:rPr>
              <a:t> </a:t>
            </a:r>
            <a:endParaRPr lang="en-US" sz="1800" b="1" dirty="0">
              <a:latin typeface="AcadNusx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12372" y="1253353"/>
            <a:ext cx="10515600" cy="52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AcadMtavr" pitchFamily="2" charset="0"/>
              </a:rPr>
              <a:t>mwvanefoTola</a:t>
            </a:r>
            <a:r>
              <a:rPr lang="en-US" sz="2400" b="1" dirty="0" smtClean="0">
                <a:latin typeface="AcadMtavr" pitchFamily="2" charset="0"/>
              </a:rPr>
              <a:t> da </a:t>
            </a:r>
            <a:r>
              <a:rPr lang="en-US" sz="2400" b="1" dirty="0" err="1" smtClean="0">
                <a:latin typeface="AcadMtavr" pitchFamily="2" charset="0"/>
              </a:rPr>
              <a:t>WrelfoTola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suro</a:t>
            </a:r>
            <a:endParaRPr lang="en-US" sz="1800" b="1" dirty="0">
              <a:latin typeface="AcadNusx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812" t="19032" r="45455" b="23104"/>
          <a:stretch/>
        </p:blipFill>
        <p:spPr>
          <a:xfrm>
            <a:off x="6195951" y="2149434"/>
            <a:ext cx="5332021" cy="3966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545" t="20072" r="45162" b="22931"/>
          <a:stretch/>
        </p:blipFill>
        <p:spPr>
          <a:xfrm>
            <a:off x="674039" y="2149434"/>
            <a:ext cx="5413055" cy="39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2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77390" y="6443"/>
            <a:ext cx="3037114" cy="52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AcadMtavr" pitchFamily="2" charset="0"/>
              </a:rPr>
              <a:t>lonicera</a:t>
            </a:r>
            <a:endParaRPr lang="en-US" sz="1800" b="1" dirty="0">
              <a:latin typeface="AcadNusx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114310" y="6443"/>
            <a:ext cx="3037114" cy="52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AcadMtavr" pitchFamily="2" charset="0"/>
              </a:rPr>
              <a:t>parTenocisusi</a:t>
            </a:r>
            <a:endParaRPr lang="en-US" sz="1800" b="1" dirty="0">
              <a:latin typeface="AcadNusx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6" t="13835" r="38149" b="18426"/>
          <a:stretch/>
        </p:blipFill>
        <p:spPr>
          <a:xfrm>
            <a:off x="688770" y="630550"/>
            <a:ext cx="4738254" cy="2997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54" t="14702" r="39123" b="19638"/>
          <a:stretch/>
        </p:blipFill>
        <p:spPr>
          <a:xfrm>
            <a:off x="6555179" y="630550"/>
            <a:ext cx="4498962" cy="299667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14504" y="3644259"/>
            <a:ext cx="3037114" cy="52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AcadMtavr" pitchFamily="2" charset="0"/>
              </a:rPr>
              <a:t>tekoma</a:t>
            </a:r>
            <a:endParaRPr lang="en-US" sz="1800" b="1" dirty="0">
              <a:latin typeface="AcadNusx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5000" t="27868" r="60357" b="30380"/>
          <a:stretch/>
        </p:blipFill>
        <p:spPr>
          <a:xfrm>
            <a:off x="6994565" y="3974857"/>
            <a:ext cx="4059576" cy="2794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234" t="36011" r="45066" b="32113"/>
          <a:stretch/>
        </p:blipFill>
        <p:spPr>
          <a:xfrm>
            <a:off x="557125" y="4015732"/>
            <a:ext cx="4869899" cy="275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2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073" y="1"/>
            <a:ext cx="10515600" cy="10212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AcadMtavr" pitchFamily="2" charset="0"/>
              </a:rPr>
              <a:t>III </a:t>
            </a:r>
            <a:r>
              <a:rPr lang="en-US" sz="2400" b="1" dirty="0" err="1" smtClean="0">
                <a:latin typeface="AcadMtavr" pitchFamily="2" charset="0"/>
              </a:rPr>
              <a:t>sarTulis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terasaze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unda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ganTavsdes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xis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faqturiT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mopirkeTebuli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dekoratiuli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qoTnebi</a:t>
            </a:r>
            <a:endParaRPr lang="en-US" sz="1800" b="1" dirty="0">
              <a:latin typeface="AcadNusx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318" t="21458" r="50714" b="22064"/>
          <a:stretch/>
        </p:blipFill>
        <p:spPr>
          <a:xfrm>
            <a:off x="755073" y="1763486"/>
            <a:ext cx="4600698" cy="4177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805" t="19379" r="44676" b="20332"/>
          <a:stretch/>
        </p:blipFill>
        <p:spPr>
          <a:xfrm>
            <a:off x="6768931" y="1763485"/>
            <a:ext cx="3721596" cy="417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4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073" y="1"/>
            <a:ext cx="10515600" cy="7243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AcadMtavr" pitchFamily="2" charset="0"/>
              </a:rPr>
              <a:t>romlebSic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dairgveba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sxva</a:t>
            </a:r>
            <a:r>
              <a:rPr lang="en-US" sz="2400" b="1" dirty="0" smtClean="0">
                <a:latin typeface="AcadMtavr" pitchFamily="2" charset="0"/>
              </a:rPr>
              <a:t> da </a:t>
            </a:r>
            <a:r>
              <a:rPr lang="en-US" sz="2400" b="1" dirty="0" err="1" smtClean="0">
                <a:latin typeface="AcadMtavr" pitchFamily="2" charset="0"/>
              </a:rPr>
              <a:t>sxva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jiSis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xe-mcenareebi</a:t>
            </a:r>
            <a:endParaRPr lang="en-US" sz="1800" b="1" dirty="0">
              <a:latin typeface="AcadNusx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6102" y="1425444"/>
            <a:ext cx="3037114" cy="52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AcadMtavr" pitchFamily="2" charset="0"/>
              </a:rPr>
              <a:t>i</a:t>
            </a:r>
            <a:r>
              <a:rPr lang="en-US" sz="2400" b="1" dirty="0" err="1" smtClean="0">
                <a:latin typeface="AcadMtavr" pitchFamily="2" charset="0"/>
              </a:rPr>
              <a:t>rmis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rqa</a:t>
            </a:r>
            <a:endParaRPr lang="en-US" sz="1800" b="1" dirty="0">
              <a:latin typeface="AcadNusx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59826" y="1459604"/>
            <a:ext cx="3902033" cy="52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AcadMtavr" pitchFamily="2" charset="0"/>
              </a:rPr>
              <a:t>s</a:t>
            </a:r>
            <a:r>
              <a:rPr lang="en-US" sz="2400" b="1" dirty="0" err="1" smtClean="0">
                <a:latin typeface="AcadMtavr" pitchFamily="2" charset="0"/>
              </a:rPr>
              <a:t>ferosebri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nekerCxali</a:t>
            </a:r>
            <a:endParaRPr lang="en-US" sz="1800" b="1" dirty="0">
              <a:latin typeface="AcadNusx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761859" y="1425443"/>
            <a:ext cx="4327567" cy="5291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AcadMtavr" pitchFamily="2" charset="0"/>
              </a:rPr>
              <a:t>d</a:t>
            </a:r>
            <a:r>
              <a:rPr lang="en-US" sz="2400" b="1" dirty="0" err="1" smtClean="0">
                <a:latin typeface="AcadMtavr" pitchFamily="2" charset="0"/>
              </a:rPr>
              <a:t>ekoratiuli</a:t>
            </a:r>
            <a:r>
              <a:rPr lang="en-US" sz="2400" b="1" dirty="0" smtClean="0">
                <a:latin typeface="AcadMtavr" pitchFamily="2" charset="0"/>
              </a:rPr>
              <a:t> </a:t>
            </a:r>
            <a:r>
              <a:rPr lang="en-US" sz="2400" b="1" dirty="0" err="1" smtClean="0">
                <a:latin typeface="AcadMtavr" pitchFamily="2" charset="0"/>
              </a:rPr>
              <a:t>tyemali</a:t>
            </a:r>
            <a:endParaRPr lang="en-US" sz="1800" b="1" dirty="0">
              <a:latin typeface="AcadNusx" pitchFamily="2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7018" t="27760" r="49643" b="22298"/>
          <a:stretch/>
        </p:blipFill>
        <p:spPr bwMode="auto">
          <a:xfrm>
            <a:off x="351656" y="2224430"/>
            <a:ext cx="3123211" cy="3751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6283" t="13720" r="51445" b="20066"/>
          <a:stretch/>
        </p:blipFill>
        <p:spPr bwMode="auto">
          <a:xfrm>
            <a:off x="3619005" y="2224430"/>
            <a:ext cx="4142854" cy="3751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7720" t="30313" r="63646" b="19268"/>
          <a:stretch/>
        </p:blipFill>
        <p:spPr bwMode="auto">
          <a:xfrm>
            <a:off x="7916692" y="2224430"/>
            <a:ext cx="3787775" cy="3751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9667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122</Words>
  <Application>Microsoft Office PowerPoint</Application>
  <PresentationFormat>Widescreen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AcadMtavr</vt:lpstr>
      <vt:lpstr>AcadNusx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</cp:revision>
  <dcterms:created xsi:type="dcterms:W3CDTF">2018-10-01T01:44:13Z</dcterms:created>
  <dcterms:modified xsi:type="dcterms:W3CDTF">2018-10-01T02:58:16Z</dcterms:modified>
</cp:coreProperties>
</file>